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3ff5895a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3ff5895a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3ff5895a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3ff5895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3ff5895a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3ff5895a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3ff5895a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3ff5895a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3ff5895a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3ff5895a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3ff5895a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3ff5895a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a39fc8f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a39fc8f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a39fc8fc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a39fc8fc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a39fc8fc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a39fc8fc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a39fc8fc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a39fc8fc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3ff589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3ff589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a39fc8fc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a39fc8fc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a39fc8f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a39fc8f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a39fc8fc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a39fc8fc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a39fc8f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a39fc8f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a39fc8fc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a39fc8fc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ea39fc8f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ea39fc8f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a39fc8fc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a39fc8fc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3ff589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e3ff589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ea39fc8f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ea39fc8f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3ff5895a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e3ff5895a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3ff5895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3ff5895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3ff5895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3ff5895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3ff5895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3ff5895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e3ff5895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e3ff5895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3ff5895a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3ff5895a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3ff5895a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3ff5895a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3ff5895a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3ff5895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arnpkg.com/lang/en/docs/install/#windows-stable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mshinn/SmartWallet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nsole.firebase.google.com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CSPC 473-01 - Project 2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19250"/>
            <a:ext cx="762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br>
              <a:rPr lang="en"/>
            </a:b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create account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 / Google Sign-in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money management features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sign-in box, click on the “Sign Up” link.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then click on the “Sign Up”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50" y="2571750"/>
            <a:ext cx="2117249" cy="23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 (Cont.)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Your email address and password combination has now been created.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75" y="2283800"/>
            <a:ext cx="2974025" cy="2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br>
              <a:rPr lang="en"/>
            </a:b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and click the “Sign In”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2401450"/>
            <a:ext cx="2673625" cy="232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 (Cont.)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Additionally, users can sign in using Google accounts.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75" y="2483075"/>
            <a:ext cx="2644599" cy="2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Management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Overall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Deleting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Month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Everyday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Filtered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Statistics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Profile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View 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logging into an account, the home page should default to the overall view.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22" y="2399075"/>
            <a:ext cx="4888078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Expense 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spinning golden coin just above the chart to add an expense.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a date, input expense, choose a category, and enter a comment/description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5" y="2570625"/>
            <a:ext cx="289922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125" y="2749400"/>
            <a:ext cx="4976875" cy="20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Expense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delete column for the expenses table, select the trash icon that corresponds to the specific expense to be deleted.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25" y="2790650"/>
            <a:ext cx="5886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Expense 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edit column for the expenses table, select the notepad/pencil icon that corresponds to the specific expense to be edited.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popup window, edit the relevant fields and click the “Save”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2748963"/>
            <a:ext cx="59531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Stephen Shinn - smshinn@csu.fullerton.edu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Bennett Lawrenz - Spagecko@csu.fullerton.edu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Samarth Shah - samarth_29@csu.fullerton.edu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Rushiraj Jadeja - rushiraj@csu.fullerton.edu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Jiacheng Li - kyle0775168@csu.fullerton.edu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View 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“Month View”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month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75" y="2571750"/>
            <a:ext cx="6000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75" y="3067050"/>
            <a:ext cx="3784375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View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“Everyday”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date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46550"/>
            <a:ext cx="60293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V</a:t>
            </a:r>
            <a:r>
              <a:rPr lang="en"/>
              <a:t>iew</a:t>
            </a:r>
            <a:r>
              <a:rPr lang="en"/>
              <a:t> (Cont.)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47875"/>
            <a:ext cx="58483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</a:t>
            </a:r>
            <a:r>
              <a:rPr lang="en"/>
              <a:t>View</a:t>
            </a:r>
            <a:r>
              <a:rPr lang="en"/>
              <a:t> 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“Filter”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expenses by a combination of date, expenses, and category.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2823900"/>
            <a:ext cx="58388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V</a:t>
            </a:r>
            <a:r>
              <a:rPr lang="en"/>
              <a:t>iew</a:t>
            </a:r>
            <a:r>
              <a:rPr lang="en"/>
              <a:t> (Cont.) 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800200"/>
            <a:ext cx="58769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“Statistics”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bar graph detailing the total monthly expenses for the year and a pie graph detailing the total expenses for each category will be shown.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75" y="2757400"/>
            <a:ext cx="59436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(Cont.)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6975"/>
            <a:ext cx="64008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demo will be shown now.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Features 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Card / Bank Account Sync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Changing (Day/Night Mode)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Excel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Cost Analysis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1111000" y="149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Any Questions or comments?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SmartWallet? 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 is a money management webapp which helps users keep track of their spendings throughout the year.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scope of this webapp will cover: </a:t>
            </a:r>
            <a:br>
              <a:rPr lang="en"/>
            </a:br>
            <a:r>
              <a:rPr lang="en"/>
              <a:t>	1) Installation of the Server</a:t>
            </a:r>
            <a:br>
              <a:rPr lang="en"/>
            </a:br>
            <a:r>
              <a:rPr lang="en"/>
              <a:t>	2) Configuration of the Database</a:t>
            </a:r>
            <a:br>
              <a:rPr lang="en"/>
            </a:br>
            <a:r>
              <a:rPr lang="en"/>
              <a:t>	3) User Features </a:t>
            </a:r>
            <a:br>
              <a:rPr lang="en"/>
            </a:br>
            <a:r>
              <a:rPr lang="en"/>
              <a:t>	4) </a:t>
            </a:r>
            <a:r>
              <a:rPr lang="en"/>
              <a:t>Future Enhancements</a:t>
            </a:r>
            <a:r>
              <a:rPr lang="en"/>
              <a:t>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Used to Build SmartWallet 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for web application development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Chart.js: to generate graphics such as charts and graphs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Firebase: sign-in authenticator, database, and hosting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Yarn package manager by going to: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https://yarnpkg.com/lang/en/docs/install/#windows-stable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275" y="2283950"/>
            <a:ext cx="5298700" cy="25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(Cont.) 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Yarn package manager is installed, download SmartWallet from the GitHub repository at: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https://github.com/smshinn/SmartWallet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the dependencies for SmartWallet by opening Node.js command prompt and navigating to the SmartWallet directory. Then input “yarn install” into the console.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run the SmartWallet Application, input “yarn start” into the console.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IMPORTANT: Make sure Firebase has been configured properly in \SmartWallet\src\firebase\firebase.js (Look up Configuration in the table of contents for further details on how to configure firebase)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default browser should open and SmartWallet should now be accessible at localhost:3000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75" y="3976750"/>
            <a:ext cx="24098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firebase project at the link provided: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https://console.firebase.google.com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the project name, accept the terms and conditions, and click the “Create Project”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2783200"/>
            <a:ext cx="4055100" cy="20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 have created your firebase project, click on “Add Firebase to your web app”.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dialogue box similar to this should be shown: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50" y="2649600"/>
            <a:ext cx="3688800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the firebase configuration code in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\SmartWallet\src\firebase\firebase.js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code that is shown in the dialogue box.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is now configured to run with the SmartWallet webapp.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75" y="2682874"/>
            <a:ext cx="3710700" cy="2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